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4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3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83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5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31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4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75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8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8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9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9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2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5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8842-B750-4CD9-8661-F6A5D26EAFE2}" type="datetimeFigureOut">
              <a:rPr lang="ru-RU" smtClean="0"/>
              <a:t>20.09.2020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D4A853B-3D57-4FD8-90CC-363FF5404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1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0160" cy="366803"/>
          </a:xfrm>
        </p:spPr>
        <p:txBody>
          <a:bodyPr>
            <a:noAutofit/>
          </a:bodyPr>
          <a:lstStyle/>
          <a:p>
            <a:r>
              <a:rPr lang="ru-RU" sz="4800" dirty="0"/>
              <a:t> </a:t>
            </a:r>
            <a:r>
              <a:rPr lang="ru-RU" sz="4800" b="1" i="1" dirty="0">
                <a:solidFill>
                  <a:srgbClr val="0070C0"/>
                </a:solidFill>
              </a:rPr>
              <a:t>«География - одна из наук о планете Земля»</a:t>
            </a:r>
            <a:endParaRPr lang="ru-RU" sz="4800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1673" y="8403772"/>
            <a:ext cx="4360977" cy="1426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zen_doc/1581470/pub_5d6696c1fbe6e700ac0c5551_5d6696e54735a600ad310ec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1863635"/>
            <a:ext cx="4963886" cy="47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3.infourok.ru/uploads/ex/0d94/00042c43-796ae661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057" y="1863635"/>
            <a:ext cx="7053942" cy="473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2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myslide.ru/documents_2/9c4f19b4539de6d4a58ea4bd16ac3261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54" y="0"/>
            <a:ext cx="9936480" cy="67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8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0e23/000774aa-3b525b3f/img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8" y="0"/>
            <a:ext cx="10136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0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bipbap.ru/wp-content/uploads/2018/01/img8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79" y="461555"/>
            <a:ext cx="7335852" cy="558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0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7125" y="8990036"/>
            <a:ext cx="7494287" cy="414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49829" y="478971"/>
            <a:ext cx="993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ds03.infourok.ru/uploads/ex/04a8/00055bd7-73e74b16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19" y="0"/>
            <a:ext cx="10058481" cy="66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0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5.infourok.ru/uploads/ex/1236/000123a5-91834208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43" y="1"/>
            <a:ext cx="10634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6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3.infourok.ru/uploads/ex/0dca/0003b749-67b78987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96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0558/00138d57-737eb3a7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0"/>
            <a:ext cx="96578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6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1.infourok.ru/images/doc/92/11002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1"/>
            <a:ext cx="12009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2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fcd/000f6594-6ba13bfb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0" y="-1"/>
            <a:ext cx="1215716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2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ezentacii.info/wp-content/uploads/2018/09/1jE4NarfijYZ0etl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6" y="139337"/>
            <a:ext cx="8847908" cy="64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7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s00.infourok.ru/images/doc/221/13702/1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86" y="0"/>
            <a:ext cx="991153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355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</TotalTime>
  <Words>0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 «География - одна из наук о планете Земля»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«География - одна из наук о планете Земля»</dc:title>
  <dc:creator>Пользователь Windows</dc:creator>
  <cp:lastModifiedBy>Пользователь Windows</cp:lastModifiedBy>
  <cp:revision>12</cp:revision>
  <dcterms:created xsi:type="dcterms:W3CDTF">2020-09-20T17:20:31Z</dcterms:created>
  <dcterms:modified xsi:type="dcterms:W3CDTF">2020-09-20T20:01:34Z</dcterms:modified>
</cp:coreProperties>
</file>